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5" r:id="rId5"/>
    <p:sldId id="264" r:id="rId6"/>
    <p:sldId id="283" r:id="rId7"/>
    <p:sldId id="285" r:id="rId8"/>
    <p:sldId id="282" r:id="rId9"/>
    <p:sldId id="292" r:id="rId10"/>
    <p:sldId id="287" r:id="rId11"/>
    <p:sldId id="284" r:id="rId12"/>
    <p:sldId id="286" r:id="rId13"/>
    <p:sldId id="295" r:id="rId14"/>
    <p:sldId id="288" r:id="rId15"/>
    <p:sldId id="290" r:id="rId16"/>
    <p:sldId id="296" r:id="rId17"/>
    <p:sldId id="298" r:id="rId18"/>
    <p:sldId id="266" r:id="rId19"/>
    <p:sldId id="263" r:id="rId20"/>
    <p:sldId id="260" r:id="rId21"/>
    <p:sldId id="259" r:id="rId22"/>
    <p:sldId id="268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2292-88D5-4312-A9E1-C6565E8FB2C5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AB9A-4581-4A29-97D6-151066B5F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2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2292-88D5-4312-A9E1-C6565E8FB2C5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AB9A-4581-4A29-97D6-151066B5F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17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2292-88D5-4312-A9E1-C6565E8FB2C5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AB9A-4581-4A29-97D6-151066B5F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17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2292-88D5-4312-A9E1-C6565E8FB2C5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AB9A-4581-4A29-97D6-151066B5F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09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2292-88D5-4312-A9E1-C6565E8FB2C5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AB9A-4581-4A29-97D6-151066B5F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7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2292-88D5-4312-A9E1-C6565E8FB2C5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AB9A-4581-4A29-97D6-151066B5F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75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2292-88D5-4312-A9E1-C6565E8FB2C5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AB9A-4581-4A29-97D6-151066B5F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2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2292-88D5-4312-A9E1-C6565E8FB2C5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AB9A-4581-4A29-97D6-151066B5F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7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2292-88D5-4312-A9E1-C6565E8FB2C5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AB9A-4581-4A29-97D6-151066B5F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8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2292-88D5-4312-A9E1-C6565E8FB2C5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AB9A-4581-4A29-97D6-151066B5F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13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2292-88D5-4312-A9E1-C6565E8FB2C5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AB9A-4581-4A29-97D6-151066B5F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49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D2292-88D5-4312-A9E1-C6565E8FB2C5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6AB9A-4581-4A29-97D6-151066B5F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06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719" y="2497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474" y="272283"/>
            <a:ext cx="6120680" cy="6313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764704"/>
            <a:ext cx="4032448" cy="24482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связной речи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5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" y="-1023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822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связной  речи в возрастных </a:t>
            </a:r>
            <a:r>
              <a:rPr lang="ru-RU" sz="2800" b="1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Ранний возраст</a:t>
            </a: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учат выражать просьбы и желания словом, отвечать на вопросы взрослых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это?, Что делает? Какая?).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Побуждают обращаться к взрослому</a:t>
            </a: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Создаются предпосылки для развития монологической речи. Детей учат слышать и понимать доступные им по содержанию рассказы и сказки и повторять отдельные реплики и фразы. В двух фразах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рассказывать по картине или об увиденном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776" y="4437111"/>
            <a:ext cx="1972998" cy="195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67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" y="-1023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424936" cy="56780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дошкольный возраст</a:t>
            </a: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чтобы каждый малыш легко вступал в общение со взрослым и детьми, выражал свои мысли словами, понятно отвечал на вопросы, делился своими впечатлениями, прививать привычку пользовать речевым этикетом, здороваться, говорить спасибо, стимулировать попытки детей задавать вопросы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(Кто?, Где?, Что делаешь?, Зачем?)</a:t>
            </a: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учат пересказывать хорошо знакомые им сказки и рассказы, а также рассказывать по наглядному материалу (описание игрушки, рассказывание по картине с близким детскому опыту сюжету). Детей подводят к  составлению коротких описаний игрушек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картин.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36337"/>
            <a:ext cx="1804638" cy="15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9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" y="-10233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" y="396041"/>
            <a:ext cx="8157592" cy="57500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 дошкольный возраст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Диалог: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приучают охотно вступать в общение со взрослыми и сверстниками, отвечать на вопросы и задавать их по поводу предметов, их качества, действий с ними;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 поддерживает стремление рассказывать о своих наблюдениях, переживаниях; больше внимания уделяет качеству ответов детей: учит отвечать, как в краткой, так и в распространенной форме.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приучает детей к участию в коллективной беседе, продолжается воспитание культуры общения детей: приветствовать знакомых и родных с применением разных форм речевого этикета.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215946"/>
            <a:ext cx="1974975" cy="156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9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3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942" y="451613"/>
            <a:ext cx="8465546" cy="57500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пересказывают содержание сказок и рассказов не только знакомых, но и впервые услышанных. Рассказыванию по картине учатся сначала по вопросам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воспитателя, затем самостоятельно стоить высказывания описательного и повествовательного рассказа.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обращать внимание на структурное оформление описаний и повествований, дается представление о разных значениях рассказов («Однажды, «Как то раз»), средствах связи между предложениями.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36159" y="4077072"/>
            <a:ext cx="329074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3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" y="-1023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568952" cy="57500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дошкольный возраст:</a:t>
            </a: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учить более точно отвечать на вопросы, отвечать на один и тот же вопрос по разному; закреплять умение участвовать в общей беседе, внимательно слушать собеседника, не перебивая его и не отвлекаясь;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собое внимание следует уделить умению ребенка формулировать вопрос; поощрять разговоры детей по поводу вещей, не находящихся в поле зрения ребенка, содержательное общение детей по поводу игр, прочитанных книг, просмотренных  мультфильмов, кинофильмов.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 данном этапе должны овладеть речевым этикетом общения, через образец педагога.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21934"/>
            <a:ext cx="2154539" cy="173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" y="-1023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7500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Монолог: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Дети связно, последовательно пересказывают литературные произведения без помощи воспитателя, выразительно передавая диалоги героев.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серии сюжетных картинок, по игрушкам учатся составлять повествовательные рассказы: указывать место и время действия, развивать сюжет, соблюдать композицию и последовательность изложения, а в рассказах по одной картине – придумывать последующие действия.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5444" y="4005064"/>
            <a:ext cx="2716595" cy="218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5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" y="-1023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57500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Монолог: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к школе группа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Детей учат строить разные типы текстов (описание, повествование, рассуждение) с соблюдением их структуры, с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разных типов внутри текстовых связей.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Усложняются задачи и содержание обучения рассказыванию по игрушкам и картинкам, на темы из личного опыта, творческому рассказыванию без наглядного материала. Дети сами анализируют и оценивают рассказы с точки зрения из содержания, структуры, связанности.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05064"/>
            <a:ext cx="45720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6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" y="-1023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>
                <a:solidFill>
                  <a:srgbClr val="1D0EE2"/>
                </a:solidFill>
                <a:latin typeface="Times New Roman" pitchFamily="18" charset="0"/>
                <a:cs typeface="Times New Roman" pitchFamily="18" charset="0"/>
              </a:rPr>
              <a:t>Этапы развития по формированию связной речи:</a:t>
            </a:r>
            <a:endParaRPr lang="ru-RU" sz="2800" dirty="0" smtClean="0">
              <a:solidFill>
                <a:srgbClr val="1D0EE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1)Подготовительный этап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(интеллектуальное развитие, речевое развитие)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2)Начальный этап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(овладение диалогической речью)</a:t>
            </a:r>
          </a:p>
          <a:p>
            <a:pPr algn="ctr">
              <a:buNone/>
            </a:pP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3)Основной этап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(формирование монологической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речи)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6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" t="17601" r="-432" b="-1224"/>
          <a:stretch/>
        </p:blipFill>
        <p:spPr bwMode="auto">
          <a:xfrm>
            <a:off x="323528" y="692696"/>
            <a:ext cx="8712968" cy="544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0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" y="-10287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3"/>
          <a:stretch/>
        </p:blipFill>
        <p:spPr bwMode="auto">
          <a:xfrm>
            <a:off x="467544" y="548680"/>
            <a:ext cx="8208912" cy="549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0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b="1" i="1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Связная речь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смысловое развернутое высказывание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(ряд логически сочетающихся предложений), обеспечивающее общение и взаимопонимание.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b="1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Связная речь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важнейшие социальные функции - являясь средством коммуникации, помогает ребенку устанавливать связь с окружающими людьми и, что немаловажно, регулирует поведение ребенка в социуме, что является решающим условием для становления его личности. Отсюда ясно, что невозможно развитие связной речи без совершенствования всех психических процессов, и в частности, словесно-логического мышления.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6336"/>
          <a:stretch>
            <a:fillRect/>
          </a:stretch>
        </p:blipFill>
        <p:spPr bwMode="auto">
          <a:xfrm>
            <a:off x="611560" y="476672"/>
            <a:ext cx="8314936" cy="55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62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9"/>
          <a:stretch/>
        </p:blipFill>
        <p:spPr bwMode="auto">
          <a:xfrm>
            <a:off x="529591" y="586994"/>
            <a:ext cx="8136904" cy="548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2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7"/>
          <a:stretch/>
        </p:blipFill>
        <p:spPr bwMode="auto">
          <a:xfrm>
            <a:off x="611560" y="504862"/>
            <a:ext cx="8136904" cy="564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5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 творческих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в работе над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 связной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 у детей!</a:t>
            </a:r>
            <a:endParaRPr lang="ru-RU" sz="5400" b="1" dirty="0">
              <a:solidFill>
                <a:srgbClr val="1D0E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8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8" y="-2767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период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речи, происходит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году жизни ребенка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процессе непосредственно-эмоционального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со взрослым.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речи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начальный этап в развитии функций речи. Зарождается намеренность голосовой реакции, формируется речевой слух, произвольное произношение.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064" y="1985004"/>
            <a:ext cx="1433022" cy="128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6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7736071" cy="5865515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концу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– началу второго года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ребенок начинает использовать слова для обращения к взрослому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первые предложения из двух слов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первые осмысленные слова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выступает как средство познания и как средство установления контакта.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49080"/>
            <a:ext cx="2731638" cy="215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0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" y="-1023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6780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третьем году жизни: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Быстрыми темпами развивается как понимание речи, так и активная речь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Возрастает словарный запас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Усложняется структура предложений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начинают использовать самую простую диалогическую речь</a:t>
            </a:r>
          </a:p>
          <a:p>
            <a:pPr marL="0" indent="0" algn="ctr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связана с непосредственным опытом детей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5104"/>
            <a:ext cx="2005507" cy="200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0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6780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четвертого и пятого года жизни: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вступают в разговор, могут поддержать беседу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Пересказывают сказки и короткие рассказы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Сами рассказывают по игрушкам и картинкам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Умеют формулировать вопросы</a:t>
            </a:r>
          </a:p>
          <a:p>
            <a:pPr marL="0" indent="0" algn="ctr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в большинстве копируют образец взрослого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65104"/>
            <a:ext cx="1875951" cy="202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8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33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5832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старшего дошкольного возраста: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участвуют в разговоре, беседе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 и точно отвечают на вопросы, формулируют вопросы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хорошо участвуют в диалоге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Монологическая речь развивается: дети осваивают разные типы связных высказываний(описание, повествование, рассуждение) с опорой на наглядный материал и без опоры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Усложняется синтаксическая структура детских рассказов, увеличивается количество сложносочиненных и сложноподчиненных предложений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3" b="9463"/>
          <a:stretch/>
        </p:blipFill>
        <p:spPr bwMode="auto">
          <a:xfrm>
            <a:off x="3034799" y="4725144"/>
            <a:ext cx="3074399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17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" y="-1023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270" y="487617"/>
            <a:ext cx="8599218" cy="58937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функция связной речи – коммуникативная, которая осуществляется в двух основных формах: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 и монолог.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Начальный этап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диалогической речью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частичном слиянии обоих процессов: развития мышления и речи.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разговор между двумя или несколькими людьми, высказывание прямо адресуется собеседнику и охватывается ограниченно определенной тематикой.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1.Научить детей отвечать на поставленные вопросы (кратко и полно).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2.Научить постановке вопросов: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Кто? Что? Кто это? Что это? (Кто это?)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Где? Куда? Откуда? Как? Когда? Сколько? Какой?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Почему? Зачем?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Диалогическая речь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особенно яркое проявление коммуникативной функции языка.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особенностью диалога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чередование говорения одного собеседника с прослушиванием и последующим говорением другого. </a:t>
            </a:r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Важно, что в диалоге собеседники всегда знают, о чем идет речь, и не нуждаются в развертывании мысли и высказывания.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" y="-1023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1800" b="1" dirty="0" smtClean="0">
              <a:solidFill>
                <a:srgbClr val="1D0E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</a:t>
            </a:r>
            <a:r>
              <a:rPr lang="ru-RU" sz="1800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связная речь одного лица, высказывание, не рассчитанное на словесную реакцию собеседника.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монологической речи: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рассказыванию (пересказу, составлению рассказов) при максимально возможном совпадении процессов мышления и речи на занятиях по обучению рассказыванию. В детском саду детей обучают двум основным типам монологов – рассказу и пересказу.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отличаются друг от друга тем, что в первом случае ребенок отбирает содержание для высказывания и оформляет его самостоятельно, в во втором материалом для высказывания служит художественное произведение.</a:t>
            </a:r>
          </a:p>
          <a:p>
            <a:pPr marL="0" indent="0" algn="just">
              <a:buNone/>
            </a:pPr>
            <a:r>
              <a:rPr lang="ru-RU" sz="1800" b="1" i="1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монологической речи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коммуникативная (информативная и регулирующая) средство выражения мыслей, образования и развития их.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монологической речи: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описание, повествование, рассуждение.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1D0E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Направления: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пересказу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составлению рассказов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придумыванию по картинам, предметам, предложенному сюжету, теме, заданному началу и т. д.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28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1100</Words>
  <Application>Microsoft Office PowerPoint</Application>
  <PresentationFormat>Экран (4:3)</PresentationFormat>
  <Paragraphs>94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Этапы  развития связной речи у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SKY</cp:lastModifiedBy>
  <cp:revision>48</cp:revision>
  <dcterms:created xsi:type="dcterms:W3CDTF">2023-04-14T03:34:02Z</dcterms:created>
  <dcterms:modified xsi:type="dcterms:W3CDTF">2023-10-25T08:57:45Z</dcterms:modified>
</cp:coreProperties>
</file>